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29" r:id="rId2"/>
    <p:sldId id="354" r:id="rId3"/>
    <p:sldId id="355" r:id="rId4"/>
    <p:sldId id="356" r:id="rId5"/>
    <p:sldId id="357" r:id="rId6"/>
    <p:sldId id="358" r:id="rId7"/>
    <p:sldId id="359" r:id="rId8"/>
    <p:sldId id="257" r:id="rId9"/>
    <p:sldId id="272" r:id="rId10"/>
    <p:sldId id="291" r:id="rId11"/>
    <p:sldId id="290" r:id="rId12"/>
    <p:sldId id="289" r:id="rId13"/>
    <p:sldId id="288" r:id="rId14"/>
    <p:sldId id="287" r:id="rId15"/>
    <p:sldId id="286" r:id="rId16"/>
    <p:sldId id="285" r:id="rId17"/>
    <p:sldId id="284" r:id="rId18"/>
    <p:sldId id="283" r:id="rId19"/>
    <p:sldId id="282" r:id="rId20"/>
    <p:sldId id="281" r:id="rId21"/>
    <p:sldId id="280" r:id="rId22"/>
    <p:sldId id="279" r:id="rId23"/>
    <p:sldId id="278" r:id="rId24"/>
    <p:sldId id="277" r:id="rId25"/>
    <p:sldId id="276" r:id="rId26"/>
    <p:sldId id="275" r:id="rId27"/>
    <p:sldId id="274" r:id="rId28"/>
    <p:sldId id="273" r:id="rId29"/>
    <p:sldId id="271" r:id="rId30"/>
    <p:sldId id="270" r:id="rId31"/>
    <p:sldId id="269" r:id="rId32"/>
    <p:sldId id="267" r:id="rId33"/>
    <p:sldId id="266" r:id="rId34"/>
    <p:sldId id="265" r:id="rId35"/>
    <p:sldId id="264" r:id="rId36"/>
    <p:sldId id="263" r:id="rId37"/>
    <p:sldId id="262" r:id="rId38"/>
    <p:sldId id="261" r:id="rId39"/>
    <p:sldId id="260" r:id="rId40"/>
    <p:sldId id="259" r:id="rId41"/>
    <p:sldId id="292" r:id="rId42"/>
    <p:sldId id="293" r:id="rId43"/>
    <p:sldId id="333" r:id="rId44"/>
    <p:sldId id="295" r:id="rId45"/>
    <p:sldId id="296" r:id="rId46"/>
    <p:sldId id="298" r:id="rId47"/>
    <p:sldId id="310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60" r:id="rId57"/>
    <p:sldId id="361" r:id="rId58"/>
    <p:sldId id="362" r:id="rId59"/>
    <p:sldId id="363" r:id="rId60"/>
    <p:sldId id="364" r:id="rId61"/>
    <p:sldId id="365" r:id="rId62"/>
    <p:sldId id="366" r:id="rId63"/>
    <p:sldId id="367" r:id="rId64"/>
    <p:sldId id="368" r:id="rId65"/>
    <p:sldId id="369" r:id="rId66"/>
    <p:sldId id="370" r:id="rId67"/>
    <p:sldId id="371" r:id="rId68"/>
    <p:sldId id="372" r:id="rId69"/>
    <p:sldId id="373" r:id="rId70"/>
    <p:sldId id="374" r:id="rId71"/>
    <p:sldId id="375" r:id="rId72"/>
    <p:sldId id="376" r:id="rId73"/>
    <p:sldId id="377" r:id="rId74"/>
    <p:sldId id="378" r:id="rId75"/>
    <p:sldId id="379" r:id="rId76"/>
    <p:sldId id="382" r:id="rId77"/>
    <p:sldId id="383" r:id="rId78"/>
    <p:sldId id="384" r:id="rId79"/>
    <p:sldId id="385" r:id="rId80"/>
    <p:sldId id="386" r:id="rId81"/>
    <p:sldId id="387" r:id="rId82"/>
    <p:sldId id="388" r:id="rId83"/>
    <p:sldId id="389" r:id="rId84"/>
    <p:sldId id="390" r:id="rId85"/>
    <p:sldId id="391" r:id="rId86"/>
    <p:sldId id="392" r:id="rId87"/>
    <p:sldId id="394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7" autoAdjust="0"/>
    <p:restoredTop sz="94638" autoAdjust="0"/>
  </p:normalViewPr>
  <p:slideViewPr>
    <p:cSldViewPr>
      <p:cViewPr>
        <p:scale>
          <a:sx n="66" d="100"/>
          <a:sy n="66" d="100"/>
        </p:scale>
        <p:origin x="-2868" y="-9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76" Type="http://schemas.openxmlformats.org/officeDocument/2006/relationships/slide" Target="slides/slide75.xml" /><Relationship Id="rId84" Type="http://schemas.openxmlformats.org/officeDocument/2006/relationships/slide" Target="slides/slide83.xml" /><Relationship Id="rId89" Type="http://schemas.openxmlformats.org/officeDocument/2006/relationships/notesMaster" Target="notesMasters/notesMaster1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92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74" Type="http://schemas.openxmlformats.org/officeDocument/2006/relationships/slide" Target="slides/slide73.xml" /><Relationship Id="rId79" Type="http://schemas.openxmlformats.org/officeDocument/2006/relationships/slide" Target="slides/slide78.xml" /><Relationship Id="rId87" Type="http://schemas.openxmlformats.org/officeDocument/2006/relationships/slide" Target="slides/slide86.xml" /><Relationship Id="rId5" Type="http://schemas.openxmlformats.org/officeDocument/2006/relationships/slide" Target="slides/slide4.xml" /><Relationship Id="rId61" Type="http://schemas.openxmlformats.org/officeDocument/2006/relationships/slide" Target="slides/slide60.xml" /><Relationship Id="rId82" Type="http://schemas.openxmlformats.org/officeDocument/2006/relationships/slide" Target="slides/slide81.xml" /><Relationship Id="rId90" Type="http://schemas.openxmlformats.org/officeDocument/2006/relationships/presProps" Target="presProps.xml" /><Relationship Id="rId19" Type="http://schemas.openxmlformats.org/officeDocument/2006/relationships/slide" Target="slides/slide1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slide" Target="slides/slide76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80" Type="http://schemas.openxmlformats.org/officeDocument/2006/relationships/slide" Target="slides/slide79.xml" /><Relationship Id="rId85" Type="http://schemas.openxmlformats.org/officeDocument/2006/relationships/slide" Target="slides/slide84.xml" /><Relationship Id="rId93" Type="http://schemas.openxmlformats.org/officeDocument/2006/relationships/tableStyles" Target="tableStyles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83" Type="http://schemas.openxmlformats.org/officeDocument/2006/relationships/slide" Target="slides/slide82.xml" /><Relationship Id="rId88" Type="http://schemas.openxmlformats.org/officeDocument/2006/relationships/slide" Target="slides/slide87.xml" /><Relationship Id="rId91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81" Type="http://schemas.openxmlformats.org/officeDocument/2006/relationships/slide" Target="slides/slide80.xml" /><Relationship Id="rId86" Type="http://schemas.openxmlformats.org/officeDocument/2006/relationships/slide" Target="slides/slide85.xml" /><Relationship Id="rId4" Type="http://schemas.openxmlformats.org/officeDocument/2006/relationships/slide" Target="slides/slide3.xml" /><Relationship Id="rId9" Type="http://schemas.openxmlformats.org/officeDocument/2006/relationships/slide" Target="slides/slide8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A7E9F-8D2E-4A61-9C1E-8354F9019FCF}" type="datetimeFigureOut">
              <a:rPr lang="en-US" smtClean="0"/>
              <a:pPr/>
              <a:t>7/25/2021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4082C-C5B7-49D8-88B1-3CAC6421EDD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4082C-C5B7-49D8-88B1-3CAC6421EDD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2706" name="Picture 2" descr="C:\Users\TOL\Desktop\Desktop Data (6-4-21)\TOL Log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5867400"/>
            <a:ext cx="1497013" cy="85885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97D20-17CE-4F50-A7BB-78D4A22A9D7A}" type="datetimeFigureOut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1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1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1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1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1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1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1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1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1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1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1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1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1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1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1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1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1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1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1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1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1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1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1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1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1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1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1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1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1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1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1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1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 /><Relationship Id="rId1" Type="http://schemas.openxmlformats.org/officeDocument/2006/relationships/slideLayout" Target="../slideLayouts/slideLayout1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1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1.xml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 /><Relationship Id="rId1" Type="http://schemas.openxmlformats.org/officeDocument/2006/relationships/slideLayout" Target="../slideLayouts/slideLayout1.xm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 /><Relationship Id="rId1" Type="http://schemas.openxmlformats.org/officeDocument/2006/relationships/slideLayout" Target="../slideLayouts/slideLayout1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 /><Relationship Id="rId1" Type="http://schemas.openxmlformats.org/officeDocument/2006/relationships/slideLayout" Target="../slideLayouts/slideLayout1.xml" 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 /><Relationship Id="rId1" Type="http://schemas.openxmlformats.org/officeDocument/2006/relationships/slideLayout" Target="../slideLayouts/slideLayout1.xml" 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 /><Relationship Id="rId1" Type="http://schemas.openxmlformats.org/officeDocument/2006/relationships/slideLayout" Target="../slideLayouts/slideLayout1.xml" 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 /><Relationship Id="rId1" Type="http://schemas.openxmlformats.org/officeDocument/2006/relationships/slideLayout" Target="../slideLayouts/slideLayout1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1.xml" 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 /><Relationship Id="rId1" Type="http://schemas.openxmlformats.org/officeDocument/2006/relationships/slideLayout" Target="../slideLayouts/slideLayout1.xml" 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 /><Relationship Id="rId1" Type="http://schemas.openxmlformats.org/officeDocument/2006/relationships/slideLayout" Target="../slideLayouts/slideLayout1.xml" 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 /><Relationship Id="rId1" Type="http://schemas.openxmlformats.org/officeDocument/2006/relationships/slideLayout" Target="../slideLayouts/slideLayout1.xml" 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 /><Relationship Id="rId1" Type="http://schemas.openxmlformats.org/officeDocument/2006/relationships/slideLayout" Target="../slideLayouts/slideLayout1.xml" 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 /><Relationship Id="rId1" Type="http://schemas.openxmlformats.org/officeDocument/2006/relationships/slideLayout" Target="../slideLayouts/slideLayout1.xml" 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 /><Relationship Id="rId1" Type="http://schemas.openxmlformats.org/officeDocument/2006/relationships/slideLayout" Target="../slideLayouts/slideLayout1.xml" 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 /><Relationship Id="rId1" Type="http://schemas.openxmlformats.org/officeDocument/2006/relationships/slideLayout" Target="../slideLayouts/slideLayout1.xml" 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 /><Relationship Id="rId1" Type="http://schemas.openxmlformats.org/officeDocument/2006/relationships/slideLayout" Target="../slideLayouts/slideLayout1.xml" 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 /><Relationship Id="rId1" Type="http://schemas.openxmlformats.org/officeDocument/2006/relationships/slideLayout" Target="../slideLayouts/slideLayout1.xml" 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 /><Relationship Id="rId1" Type="http://schemas.openxmlformats.org/officeDocument/2006/relationships/slideLayout" Target="../slideLayouts/slideLayout1.xml" 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 /><Relationship Id="rId1" Type="http://schemas.openxmlformats.org/officeDocument/2006/relationships/slideLayout" Target="../slideLayouts/slideLayout1.xml" 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 /><Relationship Id="rId1" Type="http://schemas.openxmlformats.org/officeDocument/2006/relationships/slideLayout" Target="../slideLayouts/slideLayout1.xml" 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 /><Relationship Id="rId1" Type="http://schemas.openxmlformats.org/officeDocument/2006/relationships/slideLayout" Target="../slideLayouts/slideLayout1.xml" 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 /><Relationship Id="rId1" Type="http://schemas.openxmlformats.org/officeDocument/2006/relationships/slideLayout" Target="../slideLayouts/slideLayout1.xml" 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1.xml" 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 /><Relationship Id="rId1" Type="http://schemas.openxmlformats.org/officeDocument/2006/relationships/slideLayout" Target="../slideLayouts/slideLayout1.xml" 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 /><Relationship Id="rId1" Type="http://schemas.openxmlformats.org/officeDocument/2006/relationships/slideLayout" Target="../slideLayouts/slideLayout1.xml" 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 /><Relationship Id="rId1" Type="http://schemas.openxmlformats.org/officeDocument/2006/relationships/slideLayout" Target="../slideLayouts/slideLayout1.xml" 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 /><Relationship Id="rId1" Type="http://schemas.openxmlformats.org/officeDocument/2006/relationships/slideLayout" Target="../slideLayouts/slideLayout1.xml" 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 /><Relationship Id="rId1" Type="http://schemas.openxmlformats.org/officeDocument/2006/relationships/slideLayout" Target="../slideLayouts/slideLayout1.xml" 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 /><Relationship Id="rId1" Type="http://schemas.openxmlformats.org/officeDocument/2006/relationships/slideLayout" Target="../slideLayouts/slideLayout1.xml" 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 /><Relationship Id="rId1" Type="http://schemas.openxmlformats.org/officeDocument/2006/relationships/slideLayout" Target="../slideLayouts/slideLayout1.xml" 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27238"/>
            <a:ext cx="9144000" cy="5287962"/>
          </a:xfrm>
        </p:spPr>
        <p:txBody>
          <a:bodyPr>
            <a:normAutofit/>
          </a:bodyPr>
          <a:lstStyle/>
          <a:p>
            <a:br>
              <a:rPr lang="en-US" sz="5500" dirty="0">
                <a:solidFill>
                  <a:srgbClr val="FF0000"/>
                </a:solidFill>
                <a:latin typeface="Arial Black" pitchFamily="34" charset="0"/>
              </a:rPr>
            </a:br>
            <a:r>
              <a:rPr lang="en-US" sz="47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QUANTITATIVE APTITUDE</a:t>
            </a:r>
            <a:br>
              <a:rPr lang="en-US" b="1" dirty="0">
                <a:solidFill>
                  <a:srgbClr val="002060"/>
                </a:solidFill>
              </a:rPr>
            </a:b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INTEREST, PARTNERSHIP &amp; PROFIT AND LOSS</a:t>
            </a:r>
            <a:b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3730" name="Picture 2" descr="C:\Users\TOL\Desktop\Desktop Data (6-4-21)\TOL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629038"/>
            <a:ext cx="3817863" cy="21903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477" y="742146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877950"/>
            <a:ext cx="8915400" cy="35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381000"/>
            <a:ext cx="8991600" cy="534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477" y="589746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" y="1600200"/>
            <a:ext cx="8848725" cy="3951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" y="513584"/>
            <a:ext cx="8820150" cy="5201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8877" y="762000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- 4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2209800"/>
            <a:ext cx="8877300" cy="288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76200"/>
            <a:ext cx="7543800" cy="6272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742146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- 5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" y="2057400"/>
            <a:ext cx="8858250" cy="3200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"/>
            <a:ext cx="7588447" cy="627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277" y="838200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- 6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60984"/>
            <a:ext cx="9144000" cy="362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76200"/>
            <a:ext cx="6845764" cy="661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456883"/>
            <a:ext cx="8624887" cy="6324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76200" y="-19854"/>
            <a:ext cx="22133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INTEREST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457200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- 7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3" y="1219200"/>
            <a:ext cx="9134475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9700" y="1033463"/>
            <a:ext cx="6324600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533400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- 8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775" y="1447800"/>
            <a:ext cx="893445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013" y="220555"/>
            <a:ext cx="6148387" cy="6408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304800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- 9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8" y="1066800"/>
            <a:ext cx="8924925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7738" y="152400"/>
            <a:ext cx="6141607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5135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- 10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295400"/>
            <a:ext cx="9144000" cy="451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71463"/>
            <a:ext cx="5953125" cy="631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6096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- 11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84240"/>
            <a:ext cx="9144000" cy="413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7750" y="381000"/>
            <a:ext cx="6648450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102513"/>
            <a:ext cx="282526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COMPOUND INTEREST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762000"/>
            <a:ext cx="85153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5457825"/>
            <a:ext cx="84963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6973" y="7421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- 12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3" y="1800225"/>
            <a:ext cx="7686675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3475" y="2400300"/>
            <a:ext cx="68770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956458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- 13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0" y="2257425"/>
            <a:ext cx="781050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9163" y="2147888"/>
            <a:ext cx="730567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3810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- 14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0563" y="1219200"/>
            <a:ext cx="7762875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990600"/>
            <a:ext cx="746760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7421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- 15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1924050"/>
            <a:ext cx="784860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8675" y="914400"/>
            <a:ext cx="748665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3173" y="9707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- 16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125" y="2133600"/>
            <a:ext cx="79057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8213" y="2152650"/>
            <a:ext cx="726757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1" y="0"/>
            <a:ext cx="8087010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6096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- 17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634673"/>
            <a:ext cx="8839200" cy="408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7315200" cy="657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3810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- 18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" y="1190625"/>
            <a:ext cx="9124950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013" y="1371600"/>
            <a:ext cx="741997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897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- 19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91535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8675" y="176976"/>
            <a:ext cx="6257925" cy="6528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62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- 20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2075" y="1219200"/>
            <a:ext cx="64198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73" y="4572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- 21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788" y="1495425"/>
            <a:ext cx="873442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9275" y="1400175"/>
            <a:ext cx="550545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8" y="485775"/>
            <a:ext cx="8467725" cy="588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76200" y="0"/>
            <a:ext cx="17998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PARTNERSHIP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087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- 22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860854"/>
            <a:ext cx="8915400" cy="4930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914400"/>
            <a:ext cx="784860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659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- 23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8" y="1781175"/>
            <a:ext cx="9039225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73299"/>
            <a:ext cx="5976937" cy="6456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- 24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788" y="1343025"/>
            <a:ext cx="873442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1163" y="76200"/>
            <a:ext cx="5634037" cy="662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- 25</a:t>
            </a: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07461"/>
            <a:ext cx="9144000" cy="468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914400"/>
            <a:ext cx="7172325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048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- 26</a:t>
            </a:r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" y="1057275"/>
            <a:ext cx="86106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7738" y="152400"/>
            <a:ext cx="5996347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8" y="195263"/>
            <a:ext cx="8658225" cy="646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- 27</a:t>
            </a: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685800"/>
            <a:ext cx="8915400" cy="5148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6838" y="1633538"/>
            <a:ext cx="64103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897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- 28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681905"/>
            <a:ext cx="8991600" cy="380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313" y="1228725"/>
            <a:ext cx="642937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897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- 29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1771650"/>
            <a:ext cx="8639175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3100" y="1895475"/>
            <a:ext cx="52578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897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- 30</a:t>
            </a: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524000"/>
            <a:ext cx="903684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3425" y="685800"/>
            <a:ext cx="71151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- 31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" y="1343025"/>
            <a:ext cx="897255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2063" y="1066800"/>
            <a:ext cx="661987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9689" y="152400"/>
            <a:ext cx="7681911" cy="658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76200" y="0"/>
            <a:ext cx="1026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PROFIT</a:t>
            </a:r>
          </a:p>
          <a:p>
            <a:r>
              <a:rPr 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LOSS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- 32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" y="1343025"/>
            <a:ext cx="9105900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1213" y="2062163"/>
            <a:ext cx="4981575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135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- 33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50" y="1485900"/>
            <a:ext cx="83439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1295400"/>
            <a:ext cx="8143875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810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- 34</a:t>
            </a: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75" y="1200150"/>
            <a:ext cx="8324850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847850"/>
            <a:ext cx="807720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- 35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383136"/>
            <a:ext cx="9144000" cy="4331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7363" y="1543050"/>
            <a:ext cx="56292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325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- 36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685800"/>
            <a:ext cx="9067800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638175"/>
            <a:ext cx="6858000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" y="513546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824" y="1676400"/>
            <a:ext cx="8867776" cy="362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- 37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3" y="1371600"/>
            <a:ext cx="913447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4013" y="1081088"/>
            <a:ext cx="589597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- 38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85800"/>
            <a:ext cx="9144000" cy="509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52400"/>
            <a:ext cx="4523371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- 39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775" y="1100138"/>
            <a:ext cx="8934450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7825" y="72941"/>
            <a:ext cx="5362575" cy="6632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6973" y="783175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- 40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468975"/>
            <a:ext cx="8991600" cy="1378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04800" y="3145375"/>
            <a:ext cx="1455848" cy="2341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AutoNum type="alphaUcParenR"/>
            </a:pPr>
            <a:r>
              <a: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22000</a:t>
            </a:r>
          </a:p>
          <a:p>
            <a:pPr marL="457200" indent="-457200">
              <a:lnSpc>
                <a:spcPct val="150000"/>
              </a:lnSpc>
              <a:buAutoNum type="alphaUcParenR"/>
            </a:pPr>
            <a:r>
              <a: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19000</a:t>
            </a:r>
          </a:p>
          <a:p>
            <a:pPr marL="457200" indent="-457200">
              <a:lnSpc>
                <a:spcPct val="150000"/>
              </a:lnSpc>
              <a:buAutoNum type="alphaUcParenR"/>
            </a:pPr>
            <a:r>
              <a: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23000</a:t>
            </a:r>
          </a:p>
          <a:p>
            <a:pPr marL="457200" indent="-457200">
              <a:lnSpc>
                <a:spcPct val="150000"/>
              </a:lnSpc>
              <a:buAutoNum type="alphaUcParenR"/>
            </a:pPr>
            <a:r>
              <a: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20000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9725" y="881063"/>
            <a:ext cx="5924550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57250"/>
            <a:ext cx="8686800" cy="4467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</TotalTime>
  <Words>213</Words>
  <Application>Microsoft Office PowerPoint</Application>
  <PresentationFormat>On-screen Show (4:3)</PresentationFormat>
  <Paragraphs>51</Paragraphs>
  <Slides>87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Office Theme</vt:lpstr>
      <vt:lpstr> QUANTITATIVE APTITUDE  INTEREST, PARTNERSHIP &amp; PROFIT AND LOSS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TOL</dc:creator>
  <cp:lastModifiedBy>ARYAN MISHRA</cp:lastModifiedBy>
  <cp:revision>140</cp:revision>
  <dcterms:created xsi:type="dcterms:W3CDTF">2021-04-12T08:29:11Z</dcterms:created>
  <dcterms:modified xsi:type="dcterms:W3CDTF">2021-07-25T12:43:45Z</dcterms:modified>
</cp:coreProperties>
</file>